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85" r:id="rId3"/>
    <p:sldId id="313" r:id="rId4"/>
    <p:sldId id="312" r:id="rId5"/>
    <p:sldId id="257" r:id="rId6"/>
    <p:sldId id="304" r:id="rId7"/>
    <p:sldId id="305" r:id="rId8"/>
    <p:sldId id="262" r:id="rId9"/>
    <p:sldId id="314" r:id="rId10"/>
    <p:sldId id="315" r:id="rId11"/>
    <p:sldId id="308" r:id="rId12"/>
    <p:sldId id="261" r:id="rId13"/>
    <p:sldId id="283" r:id="rId14"/>
    <p:sldId id="263" r:id="rId15"/>
    <p:sldId id="264" r:id="rId16"/>
    <p:sldId id="309" r:id="rId17"/>
    <p:sldId id="307" r:id="rId18"/>
    <p:sldId id="284" r:id="rId19"/>
  </p:sldIdLst>
  <p:sldSz cx="9144000" cy="5143500" type="screen16x9"/>
  <p:notesSz cx="6858000" cy="9144000"/>
  <p:embeddedFontLst>
    <p:embeddedFont>
      <p:font typeface="Roboto Medium" panose="020B0604020202020204" charset="0"/>
      <p:regular r:id="rId21"/>
      <p:bold r:id="rId22"/>
      <p:italic r:id="rId23"/>
      <p:boldItalic r:id="rId24"/>
    </p:embeddedFont>
    <p:embeddedFont>
      <p:font typeface="Barlow Semi Condensed" panose="020B0604020202020204" charset="0"/>
      <p:regular r:id="rId25"/>
      <p:bold r:id="rId26"/>
      <p:italic r:id="rId27"/>
      <p:boldItalic r:id="rId28"/>
    </p:embeddedFont>
    <p:embeddedFont>
      <p:font typeface="Barlow Semi Condensed Medium" panose="020B0604020202020204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Barlow Semi Condensed Light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jalla One" panose="020B0604020202020204" charset="0"/>
      <p:regular r:id="rId45"/>
    </p:embeddedFont>
    <p:embeddedFont>
      <p:font typeface="Roboto Condensed Light" panose="020B0604020202020204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0"/>
  </p:normalViewPr>
  <p:slideViewPr>
    <p:cSldViewPr snapToGrid="0">
      <p:cViewPr varScale="1">
        <p:scale>
          <a:sx n="93" d="100"/>
          <a:sy n="93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pt-BR"/>
        </a:p>
      </dgm:t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Ang="16200000" custScaleX="91047" custScaleY="118061" custLinFactNeighborX="1062" custLinFactNeighborY="-16179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  <dgm:t>
        <a:bodyPr/>
        <a:lstStyle/>
        <a:p>
          <a:endParaRPr lang="pt-BR"/>
        </a:p>
      </dgm:t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  <dgm:t>
        <a:bodyPr/>
        <a:lstStyle/>
        <a:p>
          <a:endParaRPr lang="pt-BR"/>
        </a:p>
      </dgm:t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  <dgm:t>
        <a:bodyPr/>
        <a:lstStyle/>
        <a:p>
          <a:endParaRPr lang="pt-BR"/>
        </a:p>
      </dgm:t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90892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34985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34985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7491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60097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60097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 rot="16200000">
          <a:off x="5506432" y="382942"/>
          <a:ext cx="1332606" cy="145336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66971" y="1075051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66971" y="1075051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43979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300577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315361" y="300577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43979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300577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2581354" y="300577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43979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300577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3800" b="1" kern="1200" dirty="0"/>
        </a:p>
      </dsp:txBody>
      <dsp:txXfrm>
        <a:off x="4847347" y="300577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21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26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1.png"/><Relationship Id="rId22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Stories</a:t>
            </a:r>
            <a:r>
              <a:rPr lang="pt-BR" dirty="0" smtClean="0"/>
              <a:t> (2/2</a:t>
            </a:r>
            <a:r>
              <a:rPr lang="pt-BR" dirty="0"/>
              <a:t>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0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que o cache da máquina seja limpo quando o uso de processamento permaneça em um nível elevado durante um tempo </a:t>
            </a:r>
            <a:r>
              <a:rPr lang="pt-BR" dirty="0" smtClean="0">
                <a:solidFill>
                  <a:schemeClr val="tx1"/>
                </a:solidFill>
              </a:rPr>
              <a:t>prolongado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smtClean="0">
                <a:solidFill>
                  <a:schemeClr val="tx1"/>
                </a:solidFill>
              </a:rPr>
              <a:t>para evitar que o sistema da máquina trave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3700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monitorar se existe alguma transação no momento, para que no momento em que for realizada alguma ação, não interfira na compra do cliente.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receber sugestões de soluções de problemas que envolvam os hardwares da máquina, para aumentar a durabilidade da máquina</a:t>
            </a:r>
          </a:p>
        </p:txBody>
      </p:sp>
    </p:spTree>
    <p:extLst>
      <p:ext uri="{BB962C8B-B14F-4D97-AF65-F5344CB8AC3E}">
        <p14:creationId xmlns:p14="http://schemas.microsoft.com/office/powerpoint/2010/main" val="280792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7" y="2163919"/>
            <a:ext cx="911930" cy="914316"/>
          </a:xfrm>
          <a:prstGeom prst="rect">
            <a:avLst/>
          </a:prstGeom>
        </p:spPr>
      </p:pic>
      <p:pic>
        <p:nvPicPr>
          <p:cNvPr id="10" name="Picture 2" descr="Meep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26" y="2090540"/>
            <a:ext cx="905277" cy="106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68" y="2163919"/>
            <a:ext cx="897980" cy="86046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16" y="2017163"/>
            <a:ext cx="1078323" cy="108114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650957" y="3123622"/>
            <a:ext cx="1206935" cy="25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Estabelecimento</a:t>
            </a:r>
            <a:endParaRPr lang="pt-BR" sz="1050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2090890" y="312362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Totem de autoatendimento</a:t>
            </a:r>
            <a:endParaRPr lang="pt-BR" sz="1050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3894080" y="3027746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Relatório de dados da Máquina</a:t>
            </a:r>
            <a:endParaRPr lang="pt-BR" sz="105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5591199" y="305804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Tela com os dados coletados</a:t>
            </a:r>
            <a:endParaRPr lang="pt-BR" sz="105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6886449" y="4014092"/>
            <a:ext cx="199663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Funcionalidades</a:t>
            </a:r>
          </a:p>
          <a:p>
            <a:pPr algn="ctr"/>
            <a:endParaRPr lang="pt-BR" sz="1050" dirty="0" smtClean="0"/>
          </a:p>
          <a:p>
            <a:pPr algn="ctr"/>
            <a:r>
              <a:rPr lang="pt-BR" sz="1050" dirty="0" smtClean="0"/>
              <a:t>Notificação</a:t>
            </a:r>
          </a:p>
          <a:p>
            <a:pPr algn="ctr"/>
            <a:r>
              <a:rPr lang="pt-BR" sz="1050" dirty="0" smtClean="0"/>
              <a:t>Reinicialização</a:t>
            </a:r>
          </a:p>
          <a:p>
            <a:pPr algn="ctr"/>
            <a:r>
              <a:rPr lang="pt-BR" sz="1050" dirty="0" smtClean="0"/>
              <a:t>Limpeza de </a:t>
            </a:r>
            <a:r>
              <a:rPr lang="pt-BR" sz="1050" dirty="0" smtClean="0"/>
              <a:t>Cache</a:t>
            </a:r>
          </a:p>
          <a:p>
            <a:pPr algn="ctr"/>
            <a:r>
              <a:rPr lang="pt-BR" sz="1050" dirty="0" smtClean="0"/>
              <a:t>Sugestões de manutenção</a:t>
            </a:r>
            <a:endParaRPr lang="pt-BR" sz="1050" dirty="0" smtClean="0"/>
          </a:p>
          <a:p>
            <a:pPr algn="ctr"/>
            <a:endParaRPr lang="pt-BR" sz="1050" dirty="0" smtClean="0"/>
          </a:p>
        </p:txBody>
      </p:sp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HLD</a:t>
            </a:r>
            <a:endParaRPr lang="pt-BR" dirty="0"/>
          </a:p>
        </p:txBody>
      </p:sp>
      <p:sp>
        <p:nvSpPr>
          <p:cNvPr id="31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1974370" y="2399474"/>
            <a:ext cx="210811" cy="38136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3647330" y="2399474"/>
            <a:ext cx="210811" cy="38136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5308574" y="2399474"/>
            <a:ext cx="210811" cy="38136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6969818" y="2399474"/>
            <a:ext cx="210811" cy="381366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7364553" y="956852"/>
            <a:ext cx="1001701" cy="30557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/>
          <p:cNvGrpSpPr/>
          <p:nvPr/>
        </p:nvGrpSpPr>
        <p:grpSpPr>
          <a:xfrm>
            <a:off x="7508471" y="1040660"/>
            <a:ext cx="789841" cy="2790368"/>
            <a:chOff x="7508471" y="1040660"/>
            <a:chExt cx="789841" cy="2790368"/>
          </a:xfrm>
        </p:grpSpPr>
        <p:grpSp>
          <p:nvGrpSpPr>
            <p:cNvPr id="18" name="Agrupar 17"/>
            <p:cNvGrpSpPr/>
            <p:nvPr/>
          </p:nvGrpSpPr>
          <p:grpSpPr>
            <a:xfrm>
              <a:off x="7508471" y="1040660"/>
              <a:ext cx="789841" cy="2070661"/>
              <a:chOff x="10426860" y="1621504"/>
              <a:chExt cx="1143970" cy="2991226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41" y="1621504"/>
                <a:ext cx="825195" cy="825195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860" y="2742611"/>
                <a:ext cx="928376" cy="814878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10971871" y="2592596"/>
                <a:ext cx="598959" cy="562765"/>
                <a:chOff x="7886700" y="5219700"/>
                <a:chExt cx="1612900" cy="1612900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661" y="3902495"/>
                <a:ext cx="779954" cy="710235"/>
              </a:xfrm>
              <a:prstGeom prst="rect">
                <a:avLst/>
              </a:prstGeom>
            </p:spPr>
          </p:pic>
        </p:grp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9711" y="3240725"/>
              <a:ext cx="590303" cy="590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9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77" y="1026928"/>
            <a:ext cx="1788034" cy="178803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599681" y="245615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327264" y="3125841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pic>
        <p:nvPicPr>
          <p:cNvPr id="55" name="Picture 2" descr="Meep School">
            <a:extLst>
              <a:ext uri="{FF2B5EF4-FFF2-40B4-BE49-F238E27FC236}">
                <a16:creationId xmlns:a16="http://schemas.microsoft.com/office/drawing/2014/main" id="{7621C7B3-B9CD-4364-AB89-B9902BE4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9" y="3597062"/>
            <a:ext cx="934252" cy="100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5075">
            <a:off x="2798101" y="2330424"/>
            <a:ext cx="292615" cy="31649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0" y="1920945"/>
            <a:ext cx="420429" cy="38870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94" y="1920945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57" y="2665694"/>
            <a:ext cx="982922" cy="908755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A7F98577-F229-48C9-A4D1-18B5181FB41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72" y="3646539"/>
            <a:ext cx="482262" cy="440314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CD25796-6453-495C-B06D-AC8897E15BB7}"/>
              </a:ext>
            </a:extLst>
          </p:cNvPr>
          <p:cNvGrpSpPr/>
          <p:nvPr/>
        </p:nvGrpSpPr>
        <p:grpSpPr>
          <a:xfrm>
            <a:off x="7212475" y="3587002"/>
            <a:ext cx="668561" cy="514855"/>
            <a:chOff x="8017901" y="3263281"/>
            <a:chExt cx="668561" cy="514855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DA4B4060-FAA7-476E-B01D-4BCE63BB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901" y="3343327"/>
              <a:ext cx="542563" cy="434809"/>
            </a:xfrm>
            <a:prstGeom prst="rect">
              <a:avLst/>
            </a:prstGeom>
          </p:spPr>
        </p:pic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63F6CAAA-2799-42B6-A4F4-32E422A20181}"/>
                </a:ext>
              </a:extLst>
            </p:cNvPr>
            <p:cNvGrpSpPr/>
            <p:nvPr/>
          </p:nvGrpSpPr>
          <p:grpSpPr>
            <a:xfrm>
              <a:off x="8336417" y="3263281"/>
              <a:ext cx="350045" cy="300285"/>
              <a:chOff x="7886700" y="5219700"/>
              <a:chExt cx="1612900" cy="1612900"/>
            </a:xfrm>
          </p:grpSpPr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F17E2AFF-94D5-4CCE-AF29-C9D50115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100" y="5372100"/>
                <a:ext cx="1307693" cy="1307693"/>
              </a:xfrm>
              <a:prstGeom prst="rect">
                <a:avLst/>
              </a:prstGeom>
            </p:spPr>
          </p:pic>
          <p:pic>
            <p:nvPicPr>
              <p:cNvPr id="68" name="Imagem 67">
                <a:extLst>
                  <a:ext uri="{FF2B5EF4-FFF2-40B4-BE49-F238E27FC236}">
                    <a16:creationId xmlns:a16="http://schemas.microsoft.com/office/drawing/2014/main" id="{CA5F2062-27F8-4B68-B088-EB18C3DFD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6700" y="5219700"/>
                <a:ext cx="1612900" cy="1612900"/>
              </a:xfrm>
              <a:prstGeom prst="rect">
                <a:avLst/>
              </a:prstGeom>
            </p:spPr>
          </p:pic>
        </p:grpSp>
      </p:grpSp>
      <p:pic>
        <p:nvPicPr>
          <p:cNvPr id="66" name="Imagem 65">
            <a:extLst>
              <a:ext uri="{FF2B5EF4-FFF2-40B4-BE49-F238E27FC236}">
                <a16:creationId xmlns:a16="http://schemas.microsoft.com/office/drawing/2014/main" id="{76BD15EC-59AE-4A79-9BF6-30553876152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64" y="3691038"/>
            <a:ext cx="455822" cy="378973"/>
          </a:xfrm>
          <a:prstGeom prst="rect">
            <a:avLst/>
          </a:prstGeom>
        </p:spPr>
      </p:pic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1345650" y="339404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1909" y="4594801"/>
            <a:ext cx="118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Máquina(Totem)</a:t>
            </a:r>
            <a:endParaRPr lang="pt-BR" sz="1050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1478643" y="3434770"/>
            <a:ext cx="110747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Sistema operacional</a:t>
            </a:r>
          </a:p>
          <a:p>
            <a:pPr algn="ctr"/>
            <a:r>
              <a:rPr lang="pt-BR" sz="1050" dirty="0" smtClean="0"/>
              <a:t>(Windows 10)</a:t>
            </a:r>
          </a:p>
          <a:p>
            <a:pPr algn="ctr"/>
            <a:r>
              <a:rPr lang="pt-BR" sz="1050" dirty="0" smtClean="0"/>
              <a:t>+</a:t>
            </a:r>
          </a:p>
          <a:p>
            <a:pPr algn="ctr"/>
            <a:r>
              <a:rPr lang="pt-BR" sz="1050" dirty="0" smtClean="0"/>
              <a:t>API </a:t>
            </a:r>
            <a:r>
              <a:rPr lang="pt-BR" sz="1050" dirty="0" err="1" smtClean="0"/>
              <a:t>dadosMaquina</a:t>
            </a:r>
            <a:endParaRPr lang="pt-BR" sz="1050" dirty="0"/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D6E74CA2-0D9F-477C-8BF1-5B0D815B1D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8" y="1696374"/>
            <a:ext cx="400545" cy="38833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C7574AAD-1EE7-47A3-991D-8E8C8FF538B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2" y="1685303"/>
            <a:ext cx="414125" cy="4015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D26C7911-D87E-4719-82FA-360EE6DF41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36" y="1743671"/>
            <a:ext cx="329556" cy="3195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19" y="1096101"/>
            <a:ext cx="392163" cy="39216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8123">
            <a:off x="6278767" y="2350127"/>
            <a:ext cx="292615" cy="316495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3891135" y="2833142"/>
            <a:ext cx="15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Cloud - Microsoft Azure</a:t>
            </a:r>
            <a:endParaRPr lang="pt-BR" sz="1050" dirty="0"/>
          </a:p>
        </p:txBody>
      </p:sp>
      <p:sp>
        <p:nvSpPr>
          <p:cNvPr id="82" name="CaixaDeTexto 81"/>
          <p:cNvSpPr txBox="1"/>
          <p:nvPr/>
        </p:nvSpPr>
        <p:spPr>
          <a:xfrm>
            <a:off x="271642" y="2216836"/>
            <a:ext cx="8662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Hardwares</a:t>
            </a:r>
          </a:p>
          <a:p>
            <a:pPr algn="ctr"/>
            <a:r>
              <a:rPr lang="pt-BR" sz="1050" dirty="0" smtClean="0"/>
              <a:t>CPU</a:t>
            </a:r>
          </a:p>
          <a:p>
            <a:pPr algn="ctr"/>
            <a:r>
              <a:rPr lang="pt-BR" sz="1050" dirty="0" smtClean="0"/>
              <a:t>RAM</a:t>
            </a:r>
          </a:p>
          <a:p>
            <a:pPr algn="ctr"/>
            <a:r>
              <a:rPr lang="pt-BR" sz="1050" dirty="0" smtClean="0"/>
              <a:t>Disco</a:t>
            </a:r>
          </a:p>
          <a:p>
            <a:pPr algn="ctr"/>
            <a:r>
              <a:rPr lang="pt-BR" sz="1050" dirty="0" smtClean="0"/>
              <a:t>Rede</a:t>
            </a:r>
          </a:p>
          <a:p>
            <a:endParaRPr lang="pt-BR" sz="1050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6593402" y="2342308"/>
            <a:ext cx="1077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Software com Dashboard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5030799" y="4133736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Notificação via Slack</a:t>
            </a:r>
            <a:endParaRPr lang="pt-BR" sz="1050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6093580" y="4133736"/>
            <a:ext cx="7955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Limpeza de cache</a:t>
            </a:r>
            <a:endParaRPr lang="pt-BR" sz="1050" dirty="0"/>
          </a:p>
        </p:txBody>
      </p:sp>
      <p:sp>
        <p:nvSpPr>
          <p:cNvPr id="92" name="CaixaDeTexto 91"/>
          <p:cNvSpPr txBox="1"/>
          <p:nvPr/>
        </p:nvSpPr>
        <p:spPr>
          <a:xfrm>
            <a:off x="6982334" y="4133736"/>
            <a:ext cx="10847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Reinicialização por um botão</a:t>
            </a:r>
            <a:endParaRPr lang="pt-BR" sz="1050" dirty="0"/>
          </a:p>
        </p:txBody>
      </p:sp>
      <p:sp>
        <p:nvSpPr>
          <p:cNvPr id="94" name="CaixaDeTexto 93"/>
          <p:cNvSpPr txBox="1"/>
          <p:nvPr/>
        </p:nvSpPr>
        <p:spPr>
          <a:xfrm>
            <a:off x="2774514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Rede de dados</a:t>
            </a:r>
          </a:p>
          <a:p>
            <a:pPr algn="ctr"/>
            <a:r>
              <a:rPr lang="pt-BR" sz="1050" dirty="0" smtClean="0"/>
              <a:t>(2.5G / 5G)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5457528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Rede de dados</a:t>
            </a:r>
          </a:p>
          <a:p>
            <a:pPr algn="ctr"/>
            <a:r>
              <a:rPr lang="pt-BR" sz="1050" dirty="0" smtClean="0"/>
              <a:t>(2.5G / 5G)</a:t>
            </a:r>
            <a:endParaRPr lang="pt-BR" sz="1050" dirty="0"/>
          </a:p>
        </p:txBody>
      </p:sp>
      <p:sp>
        <p:nvSpPr>
          <p:cNvPr id="96" name="Google Shape;3515;p62"/>
          <p:cNvSpPr txBox="1">
            <a:spLocks/>
          </p:cNvSpPr>
          <p:nvPr/>
        </p:nvSpPr>
        <p:spPr>
          <a:xfrm>
            <a:off x="2177100" y="227038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LLD</a:t>
            </a:r>
            <a:endParaRPr lang="pt-BR" dirty="0"/>
          </a:p>
        </p:txBody>
      </p:sp>
      <p:grpSp>
        <p:nvGrpSpPr>
          <p:cNvPr id="10" name="Agrupar 9"/>
          <p:cNvGrpSpPr/>
          <p:nvPr/>
        </p:nvGrpSpPr>
        <p:grpSpPr>
          <a:xfrm>
            <a:off x="8025958" y="2063180"/>
            <a:ext cx="1143707" cy="1161475"/>
            <a:chOff x="5776854" y="2747131"/>
            <a:chExt cx="1143707" cy="116147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917" y="2747131"/>
              <a:ext cx="542813" cy="593838"/>
            </a:xfrm>
            <a:prstGeom prst="rect">
              <a:avLst/>
            </a:prstGeom>
          </p:spPr>
        </p:pic>
        <p:sp>
          <p:nvSpPr>
            <p:cNvPr id="97" name="CaixaDeTexto 96"/>
            <p:cNvSpPr txBox="1"/>
            <p:nvPr/>
          </p:nvSpPr>
          <p:spPr>
            <a:xfrm>
              <a:off x="5776854" y="3331525"/>
              <a:ext cx="114370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/>
                <a:t>Monitoramento pelo Técnico</a:t>
              </a:r>
            </a:p>
            <a:p>
              <a:pPr algn="ctr"/>
              <a:r>
                <a:rPr lang="pt-BR" sz="1050" dirty="0" smtClean="0"/>
                <a:t> de TI</a:t>
              </a:r>
              <a:endParaRPr lang="pt-BR" sz="1050" dirty="0"/>
            </a:p>
          </p:txBody>
        </p:sp>
      </p:grpSp>
      <p:sp>
        <p:nvSpPr>
          <p:cNvPr id="98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7919545" y="313704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420" y="3511744"/>
            <a:ext cx="496824" cy="496824"/>
          </a:xfrm>
          <a:prstGeom prst="rect">
            <a:avLst/>
          </a:prstGeom>
        </p:spPr>
      </p:pic>
      <p:sp>
        <p:nvSpPr>
          <p:cNvPr id="48" name="CaixaDeTexto 47"/>
          <p:cNvSpPr txBox="1"/>
          <p:nvPr/>
        </p:nvSpPr>
        <p:spPr>
          <a:xfrm>
            <a:off x="7985609" y="4088500"/>
            <a:ext cx="128964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 smtClean="0"/>
              <a:t>Sugestões para manutenção da máquina</a:t>
            </a:r>
            <a:endParaRPr lang="pt-BR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5" y="1008605"/>
            <a:ext cx="5730059" cy="385371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Azure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95" y="1028381"/>
            <a:ext cx="7019260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404381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  <p:pic>
        <p:nvPicPr>
          <p:cNvPr id="17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41" y="3920485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 smtClean="0"/>
              <a:t>Totens de Autoatendimento: Fast-Food</a:t>
            </a:r>
            <a:endParaRPr lang="pt-BR" dirty="0"/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2000128"/>
            <a:ext cx="4941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que 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Por que Fast-Food?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Quais os principais problemas?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Quais as consequências desses problemas?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TotemSolutions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30157" y="1828799"/>
            <a:ext cx="49418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Funcionalidades para melhor uso, monitoramento e manutenção dos </a:t>
            </a:r>
            <a:r>
              <a:rPr lang="pt-BR" dirty="0" smtClean="0"/>
              <a:t>Totens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Dicas para manutenção das máquinas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</a:t>
            </a:r>
            <a:r>
              <a:rPr lang="en" dirty="0" smtClean="0"/>
              <a:t>(1/3)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</a:t>
            </a:r>
            <a:r>
              <a:rPr lang="en" dirty="0" smtClean="0"/>
              <a:t>(2/3)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</a:t>
            </a:r>
            <a:r>
              <a:rPr lang="en" dirty="0" smtClean="0"/>
              <a:t>(3/3)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</a:t>
            </a:r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Stories</a:t>
            </a:r>
            <a:r>
              <a:rPr lang="pt-BR" dirty="0" smtClean="0"/>
              <a:t> (1/2)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5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de suporte quero que tenha um sistema que monitore o consumo de hardware das </a:t>
            </a:r>
            <a:r>
              <a:rPr lang="pt-BR" dirty="0" smtClean="0">
                <a:solidFill>
                  <a:schemeClr val="tx1"/>
                </a:solidFill>
              </a:rPr>
              <a:t>máquinas para tomar medidas necessárias para realizar uma manutenção efetiva e evitar problemas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33700" y="1666874"/>
            <a:ext cx="2076450" cy="265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gostaria que eu fosse avisado por mensagem quando uma máquina atingisse um nível elevado de consumo de hardware durante um tempo </a:t>
            </a:r>
            <a:r>
              <a:rPr lang="pt-BR" dirty="0" smtClean="0">
                <a:solidFill>
                  <a:schemeClr val="tx1"/>
                </a:solidFill>
              </a:rPr>
              <a:t>prolongado para tomar ações como reiniciar a máquina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57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reinicializar remotamente a maquina quando achar </a:t>
            </a:r>
            <a:r>
              <a:rPr lang="pt-BR" dirty="0" smtClean="0">
                <a:solidFill>
                  <a:schemeClr val="tx1"/>
                </a:solidFill>
              </a:rPr>
              <a:t>necessário para que não seja necessária a locomoção de um funcionário presencialmente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1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437</Words>
  <Application>Microsoft Office PowerPoint</Application>
  <PresentationFormat>Apresentação na tela (16:9)</PresentationFormat>
  <Paragraphs>110</Paragraphs>
  <Slides>18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9" baseType="lpstr">
      <vt:lpstr>Roboto Medium</vt:lpstr>
      <vt:lpstr>Barlow Semi Condensed</vt:lpstr>
      <vt:lpstr>Times New Roman</vt:lpstr>
      <vt:lpstr>Barlow Semi Condensed Medium</vt:lpstr>
      <vt:lpstr>Proxima Nova</vt:lpstr>
      <vt:lpstr>Barlow Semi Condensed Light</vt:lpstr>
      <vt:lpstr>Calibri</vt:lpstr>
      <vt:lpstr>Fjalla One</vt:lpstr>
      <vt:lpstr>Roboto Condensed Light</vt:lpstr>
      <vt:lpstr>Arial</vt:lpstr>
      <vt:lpstr>Technology Consulting by Slidesgo</vt:lpstr>
      <vt:lpstr>InfoSystems</vt:lpstr>
      <vt:lpstr>NOSSA EQUIPE</vt:lpstr>
      <vt:lpstr>Apresentação do PowerPoint</vt:lpstr>
      <vt:lpstr>TotemSolutions</vt:lpstr>
      <vt:lpstr>STORYBOARD   (1/3)</vt:lpstr>
      <vt:lpstr>STORYBOARD   (2/3)</vt:lpstr>
      <vt:lpstr>STORYBOARD  (3/3)</vt:lpstr>
      <vt:lpstr>PERSONA</vt:lpstr>
      <vt:lpstr>User Stories (1/2)</vt:lpstr>
      <vt:lpstr>User Stories (2/2)</vt:lpstr>
      <vt:lpstr>Apresentação do PowerPoint</vt:lpstr>
      <vt:lpstr>Apresentação do PowerPoint</vt:lpstr>
      <vt:lpstr>SITE INSTITUCIONAL</vt:lpstr>
      <vt:lpstr>MODELO LÓGICO DO BD</vt:lpstr>
      <vt:lpstr>FERRAMENTA DE GESTÃO</vt:lpstr>
      <vt:lpstr>Azure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Administrador</cp:lastModifiedBy>
  <cp:revision>27</cp:revision>
  <dcterms:modified xsi:type="dcterms:W3CDTF">2021-09-07T21:10:14Z</dcterms:modified>
</cp:coreProperties>
</file>